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39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5332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505531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700556" y="477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700556" y="449928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 A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DFB480-DE23-3146-9127-4D2D2D93CD84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8EB652-994A-054A-AC29-047190BCA7C2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Clean 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Magnetic module / cleanup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423280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97480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233915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342453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70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626128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PCR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AAEE9B2-9AAE-E94A-BE3C-DE9644EC9D2B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20367610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8575</TotalTime>
  <Words>91</Words>
  <Application>Microsoft Macintosh PowerPoint</Application>
  <PresentationFormat>Widescreen</PresentationFormat>
  <Paragraphs>37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43</cp:revision>
  <dcterms:created xsi:type="dcterms:W3CDTF">2020-03-24T11:24:38Z</dcterms:created>
  <dcterms:modified xsi:type="dcterms:W3CDTF">2020-04-07T07:18:25Z</dcterms:modified>
</cp:coreProperties>
</file>

<file path=docProps/thumbnail.jpeg>
</file>